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930366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>
        <p:scale>
          <a:sx n="50" d="100"/>
          <a:sy n="50" d="100"/>
        </p:scale>
        <p:origin x="-924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7775" y="7005156"/>
            <a:ext cx="24908114" cy="14902051"/>
          </a:xfrm>
        </p:spPr>
        <p:txBody>
          <a:bodyPr anchor="b"/>
          <a:lstStyle>
            <a:lvl1pPr algn="ctr">
              <a:defRPr sz="19228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62958" y="22481887"/>
            <a:ext cx="21977747" cy="10334331"/>
          </a:xfrm>
        </p:spPr>
        <p:txBody>
          <a:bodyPr/>
          <a:lstStyle>
            <a:lvl1pPr marL="0" indent="0" algn="ctr">
              <a:buNone/>
              <a:defRPr sz="7691"/>
            </a:lvl1pPr>
            <a:lvl2pPr marL="1465189" indent="0" algn="ctr">
              <a:buNone/>
              <a:defRPr sz="6409"/>
            </a:lvl2pPr>
            <a:lvl3pPr marL="2930378" indent="0" algn="ctr">
              <a:buNone/>
              <a:defRPr sz="5768"/>
            </a:lvl3pPr>
            <a:lvl4pPr marL="4395567" indent="0" algn="ctr">
              <a:buNone/>
              <a:defRPr sz="5128"/>
            </a:lvl4pPr>
            <a:lvl5pPr marL="5860755" indent="0" algn="ctr">
              <a:buNone/>
              <a:defRPr sz="5128"/>
            </a:lvl5pPr>
            <a:lvl6pPr marL="7325944" indent="0" algn="ctr">
              <a:buNone/>
              <a:defRPr sz="5128"/>
            </a:lvl6pPr>
            <a:lvl7pPr marL="8791133" indent="0" algn="ctr">
              <a:buNone/>
              <a:defRPr sz="5128"/>
            </a:lvl7pPr>
            <a:lvl8pPr marL="10256322" indent="0" algn="ctr">
              <a:buNone/>
              <a:defRPr sz="5128"/>
            </a:lvl8pPr>
            <a:lvl9pPr marL="11721511" indent="0" algn="ctr">
              <a:buNone/>
              <a:defRPr sz="5128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441D-C67A-4FD6-B8F2-293CB52F352B}" type="datetimeFigureOut">
              <a:rPr lang="fr-FR" smtClean="0"/>
              <a:t>03/05/2022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4117-65F9-4B56-BD13-4492D450E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5777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441D-C67A-4FD6-B8F2-293CB52F352B}" type="datetimeFigureOut">
              <a:rPr lang="fr-FR" smtClean="0"/>
              <a:t>03/05/2022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4117-65F9-4B56-BD13-4492D450E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4580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970436" y="2278904"/>
            <a:ext cx="6318602" cy="3627421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4629" y="2278904"/>
            <a:ext cx="18589511" cy="36274211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441D-C67A-4FD6-B8F2-293CB52F352B}" type="datetimeFigureOut">
              <a:rPr lang="fr-FR" smtClean="0"/>
              <a:t>03/05/2022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4117-65F9-4B56-BD13-4492D450E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519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441D-C67A-4FD6-B8F2-293CB52F352B}" type="datetimeFigureOut">
              <a:rPr lang="fr-FR" smtClean="0"/>
              <a:t>03/05/2022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4117-65F9-4B56-BD13-4492D450E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77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9366" y="10671229"/>
            <a:ext cx="25274409" cy="17805173"/>
          </a:xfrm>
        </p:spPr>
        <p:txBody>
          <a:bodyPr anchor="b"/>
          <a:lstStyle>
            <a:lvl1pPr>
              <a:defRPr sz="19228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9366" y="28644846"/>
            <a:ext cx="25274409" cy="9363320"/>
          </a:xfrm>
        </p:spPr>
        <p:txBody>
          <a:bodyPr/>
          <a:lstStyle>
            <a:lvl1pPr marL="0" indent="0">
              <a:buNone/>
              <a:defRPr sz="7691">
                <a:solidFill>
                  <a:schemeClr val="tx1"/>
                </a:solidFill>
              </a:defRPr>
            </a:lvl1pPr>
            <a:lvl2pPr marL="1465189" indent="0">
              <a:buNone/>
              <a:defRPr sz="6409">
                <a:solidFill>
                  <a:schemeClr val="tx1">
                    <a:tint val="75000"/>
                  </a:schemeClr>
                </a:solidFill>
              </a:defRPr>
            </a:lvl2pPr>
            <a:lvl3pPr marL="2930378" indent="0">
              <a:buNone/>
              <a:defRPr sz="5768">
                <a:solidFill>
                  <a:schemeClr val="tx1">
                    <a:tint val="75000"/>
                  </a:schemeClr>
                </a:solidFill>
              </a:defRPr>
            </a:lvl3pPr>
            <a:lvl4pPr marL="4395567" indent="0">
              <a:buNone/>
              <a:defRPr sz="5128">
                <a:solidFill>
                  <a:schemeClr val="tx1">
                    <a:tint val="75000"/>
                  </a:schemeClr>
                </a:solidFill>
              </a:defRPr>
            </a:lvl4pPr>
            <a:lvl5pPr marL="5860755" indent="0">
              <a:buNone/>
              <a:defRPr sz="5128">
                <a:solidFill>
                  <a:schemeClr val="tx1">
                    <a:tint val="75000"/>
                  </a:schemeClr>
                </a:solidFill>
              </a:defRPr>
            </a:lvl5pPr>
            <a:lvl6pPr marL="7325944" indent="0">
              <a:buNone/>
              <a:defRPr sz="5128">
                <a:solidFill>
                  <a:schemeClr val="tx1">
                    <a:tint val="75000"/>
                  </a:schemeClr>
                </a:solidFill>
              </a:defRPr>
            </a:lvl6pPr>
            <a:lvl7pPr marL="8791133" indent="0">
              <a:buNone/>
              <a:defRPr sz="5128">
                <a:solidFill>
                  <a:schemeClr val="tx1">
                    <a:tint val="75000"/>
                  </a:schemeClr>
                </a:solidFill>
              </a:defRPr>
            </a:lvl7pPr>
            <a:lvl8pPr marL="10256322" indent="0">
              <a:buNone/>
              <a:defRPr sz="5128">
                <a:solidFill>
                  <a:schemeClr val="tx1">
                    <a:tint val="75000"/>
                  </a:schemeClr>
                </a:solidFill>
              </a:defRPr>
            </a:lvl8pPr>
            <a:lvl9pPr marL="11721511" indent="0">
              <a:buNone/>
              <a:defRPr sz="51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441D-C67A-4FD6-B8F2-293CB52F352B}" type="datetimeFigureOut">
              <a:rPr lang="fr-FR" smtClean="0"/>
              <a:t>03/05/2022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4117-65F9-4B56-BD13-4492D450E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625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4627" y="11394520"/>
            <a:ext cx="12454057" cy="27158594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34979" y="11394520"/>
            <a:ext cx="12454057" cy="27158594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441D-C67A-4FD6-B8F2-293CB52F352B}" type="datetimeFigureOut">
              <a:rPr lang="fr-FR" smtClean="0"/>
              <a:t>03/05/2022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4117-65F9-4B56-BD13-4492D450E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3457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8444" y="2278913"/>
            <a:ext cx="25274409" cy="827341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8447" y="10492870"/>
            <a:ext cx="12396821" cy="5142393"/>
          </a:xfrm>
        </p:spPr>
        <p:txBody>
          <a:bodyPr anchor="b"/>
          <a:lstStyle>
            <a:lvl1pPr marL="0" indent="0">
              <a:buNone/>
              <a:defRPr sz="7691" b="1"/>
            </a:lvl1pPr>
            <a:lvl2pPr marL="1465189" indent="0">
              <a:buNone/>
              <a:defRPr sz="6409" b="1"/>
            </a:lvl2pPr>
            <a:lvl3pPr marL="2930378" indent="0">
              <a:buNone/>
              <a:defRPr sz="5768" b="1"/>
            </a:lvl3pPr>
            <a:lvl4pPr marL="4395567" indent="0">
              <a:buNone/>
              <a:defRPr sz="5128" b="1"/>
            </a:lvl4pPr>
            <a:lvl5pPr marL="5860755" indent="0">
              <a:buNone/>
              <a:defRPr sz="5128" b="1"/>
            </a:lvl5pPr>
            <a:lvl6pPr marL="7325944" indent="0">
              <a:buNone/>
              <a:defRPr sz="5128" b="1"/>
            </a:lvl6pPr>
            <a:lvl7pPr marL="8791133" indent="0">
              <a:buNone/>
              <a:defRPr sz="5128" b="1"/>
            </a:lvl7pPr>
            <a:lvl8pPr marL="10256322" indent="0">
              <a:buNone/>
              <a:defRPr sz="5128" b="1"/>
            </a:lvl8pPr>
            <a:lvl9pPr marL="11721511" indent="0">
              <a:buNone/>
              <a:defRPr sz="5128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8447" y="15635264"/>
            <a:ext cx="12396821" cy="2299711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34981" y="10492870"/>
            <a:ext cx="12457874" cy="5142393"/>
          </a:xfrm>
        </p:spPr>
        <p:txBody>
          <a:bodyPr anchor="b"/>
          <a:lstStyle>
            <a:lvl1pPr marL="0" indent="0">
              <a:buNone/>
              <a:defRPr sz="7691" b="1"/>
            </a:lvl1pPr>
            <a:lvl2pPr marL="1465189" indent="0">
              <a:buNone/>
              <a:defRPr sz="6409" b="1"/>
            </a:lvl2pPr>
            <a:lvl3pPr marL="2930378" indent="0">
              <a:buNone/>
              <a:defRPr sz="5768" b="1"/>
            </a:lvl3pPr>
            <a:lvl4pPr marL="4395567" indent="0">
              <a:buNone/>
              <a:defRPr sz="5128" b="1"/>
            </a:lvl4pPr>
            <a:lvl5pPr marL="5860755" indent="0">
              <a:buNone/>
              <a:defRPr sz="5128" b="1"/>
            </a:lvl5pPr>
            <a:lvl6pPr marL="7325944" indent="0">
              <a:buNone/>
              <a:defRPr sz="5128" b="1"/>
            </a:lvl6pPr>
            <a:lvl7pPr marL="8791133" indent="0">
              <a:buNone/>
              <a:defRPr sz="5128" b="1"/>
            </a:lvl7pPr>
            <a:lvl8pPr marL="10256322" indent="0">
              <a:buNone/>
              <a:defRPr sz="5128" b="1"/>
            </a:lvl8pPr>
            <a:lvl9pPr marL="11721511" indent="0">
              <a:buNone/>
              <a:defRPr sz="5128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34981" y="15635264"/>
            <a:ext cx="12457874" cy="2299711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441D-C67A-4FD6-B8F2-293CB52F352B}" type="datetimeFigureOut">
              <a:rPr lang="fr-FR" smtClean="0"/>
              <a:t>03/05/2022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4117-65F9-4B56-BD13-4492D450E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076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441D-C67A-4FD6-B8F2-293CB52F352B}" type="datetimeFigureOut">
              <a:rPr lang="fr-FR" smtClean="0"/>
              <a:t>03/05/2022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4117-65F9-4B56-BD13-4492D450E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0104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441D-C67A-4FD6-B8F2-293CB52F352B}" type="datetimeFigureOut">
              <a:rPr lang="fr-FR" smtClean="0"/>
              <a:t>03/05/2022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4117-65F9-4B56-BD13-4492D450E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288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8444" y="2853584"/>
            <a:ext cx="9451194" cy="9987545"/>
          </a:xfrm>
        </p:spPr>
        <p:txBody>
          <a:bodyPr anchor="b"/>
          <a:lstStyle>
            <a:lvl1pPr>
              <a:defRPr sz="1025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57874" y="6162959"/>
            <a:ext cx="14834979" cy="30418415"/>
          </a:xfrm>
        </p:spPr>
        <p:txBody>
          <a:bodyPr/>
          <a:lstStyle>
            <a:lvl1pPr>
              <a:defRPr sz="10255"/>
            </a:lvl1pPr>
            <a:lvl2pPr>
              <a:defRPr sz="8973"/>
            </a:lvl2pPr>
            <a:lvl3pPr>
              <a:defRPr sz="7691"/>
            </a:lvl3pPr>
            <a:lvl4pPr>
              <a:defRPr sz="6409"/>
            </a:lvl4pPr>
            <a:lvl5pPr>
              <a:defRPr sz="6409"/>
            </a:lvl5pPr>
            <a:lvl6pPr>
              <a:defRPr sz="6409"/>
            </a:lvl6pPr>
            <a:lvl7pPr>
              <a:defRPr sz="6409"/>
            </a:lvl7pPr>
            <a:lvl8pPr>
              <a:defRPr sz="6409"/>
            </a:lvl8pPr>
            <a:lvl9pPr>
              <a:defRPr sz="6409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8444" y="12841129"/>
            <a:ext cx="9451194" cy="23789780"/>
          </a:xfrm>
        </p:spPr>
        <p:txBody>
          <a:bodyPr/>
          <a:lstStyle>
            <a:lvl1pPr marL="0" indent="0">
              <a:buNone/>
              <a:defRPr sz="5128"/>
            </a:lvl1pPr>
            <a:lvl2pPr marL="1465189" indent="0">
              <a:buNone/>
              <a:defRPr sz="4487"/>
            </a:lvl2pPr>
            <a:lvl3pPr marL="2930378" indent="0">
              <a:buNone/>
              <a:defRPr sz="3846"/>
            </a:lvl3pPr>
            <a:lvl4pPr marL="4395567" indent="0">
              <a:buNone/>
              <a:defRPr sz="3205"/>
            </a:lvl4pPr>
            <a:lvl5pPr marL="5860755" indent="0">
              <a:buNone/>
              <a:defRPr sz="3205"/>
            </a:lvl5pPr>
            <a:lvl6pPr marL="7325944" indent="0">
              <a:buNone/>
              <a:defRPr sz="3205"/>
            </a:lvl6pPr>
            <a:lvl7pPr marL="8791133" indent="0">
              <a:buNone/>
              <a:defRPr sz="3205"/>
            </a:lvl7pPr>
            <a:lvl8pPr marL="10256322" indent="0">
              <a:buNone/>
              <a:defRPr sz="3205"/>
            </a:lvl8pPr>
            <a:lvl9pPr marL="11721511" indent="0">
              <a:buNone/>
              <a:defRPr sz="3205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441D-C67A-4FD6-B8F2-293CB52F352B}" type="datetimeFigureOut">
              <a:rPr lang="fr-FR" smtClean="0"/>
              <a:t>03/05/2022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4117-65F9-4B56-BD13-4492D450E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9336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8444" y="2853584"/>
            <a:ext cx="9451194" cy="9987545"/>
          </a:xfrm>
        </p:spPr>
        <p:txBody>
          <a:bodyPr anchor="b"/>
          <a:lstStyle>
            <a:lvl1pPr>
              <a:defRPr sz="1025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457874" y="6162959"/>
            <a:ext cx="14834979" cy="30418415"/>
          </a:xfrm>
        </p:spPr>
        <p:txBody>
          <a:bodyPr anchor="t"/>
          <a:lstStyle>
            <a:lvl1pPr marL="0" indent="0">
              <a:buNone/>
              <a:defRPr sz="10255"/>
            </a:lvl1pPr>
            <a:lvl2pPr marL="1465189" indent="0">
              <a:buNone/>
              <a:defRPr sz="8973"/>
            </a:lvl2pPr>
            <a:lvl3pPr marL="2930378" indent="0">
              <a:buNone/>
              <a:defRPr sz="7691"/>
            </a:lvl3pPr>
            <a:lvl4pPr marL="4395567" indent="0">
              <a:buNone/>
              <a:defRPr sz="6409"/>
            </a:lvl4pPr>
            <a:lvl5pPr marL="5860755" indent="0">
              <a:buNone/>
              <a:defRPr sz="6409"/>
            </a:lvl5pPr>
            <a:lvl6pPr marL="7325944" indent="0">
              <a:buNone/>
              <a:defRPr sz="6409"/>
            </a:lvl6pPr>
            <a:lvl7pPr marL="8791133" indent="0">
              <a:buNone/>
              <a:defRPr sz="6409"/>
            </a:lvl7pPr>
            <a:lvl8pPr marL="10256322" indent="0">
              <a:buNone/>
              <a:defRPr sz="6409"/>
            </a:lvl8pPr>
            <a:lvl9pPr marL="11721511" indent="0">
              <a:buNone/>
              <a:defRPr sz="6409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8444" y="12841129"/>
            <a:ext cx="9451194" cy="23789780"/>
          </a:xfrm>
        </p:spPr>
        <p:txBody>
          <a:bodyPr/>
          <a:lstStyle>
            <a:lvl1pPr marL="0" indent="0">
              <a:buNone/>
              <a:defRPr sz="5128"/>
            </a:lvl1pPr>
            <a:lvl2pPr marL="1465189" indent="0">
              <a:buNone/>
              <a:defRPr sz="4487"/>
            </a:lvl2pPr>
            <a:lvl3pPr marL="2930378" indent="0">
              <a:buNone/>
              <a:defRPr sz="3846"/>
            </a:lvl3pPr>
            <a:lvl4pPr marL="4395567" indent="0">
              <a:buNone/>
              <a:defRPr sz="3205"/>
            </a:lvl4pPr>
            <a:lvl5pPr marL="5860755" indent="0">
              <a:buNone/>
              <a:defRPr sz="3205"/>
            </a:lvl5pPr>
            <a:lvl6pPr marL="7325944" indent="0">
              <a:buNone/>
              <a:defRPr sz="3205"/>
            </a:lvl6pPr>
            <a:lvl7pPr marL="8791133" indent="0">
              <a:buNone/>
              <a:defRPr sz="3205"/>
            </a:lvl7pPr>
            <a:lvl8pPr marL="10256322" indent="0">
              <a:buNone/>
              <a:defRPr sz="3205"/>
            </a:lvl8pPr>
            <a:lvl9pPr marL="11721511" indent="0">
              <a:buNone/>
              <a:defRPr sz="3205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441D-C67A-4FD6-B8F2-293CB52F352B}" type="datetimeFigureOut">
              <a:rPr lang="fr-FR" smtClean="0"/>
              <a:t>03/05/2022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4117-65F9-4B56-BD13-4492D450E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5621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4627" y="2278913"/>
            <a:ext cx="25274409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4627" y="11394520"/>
            <a:ext cx="25274409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14627" y="39672756"/>
            <a:ext cx="659332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F441D-C67A-4FD6-B8F2-293CB52F352B}" type="datetimeFigureOut">
              <a:rPr lang="fr-FR" smtClean="0"/>
              <a:t>03/05/2022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06839" y="39672756"/>
            <a:ext cx="9889986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695712" y="39672756"/>
            <a:ext cx="659332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24117-65F9-4B56-BD13-4492D450EA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448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30378" rtl="0" eaLnBrk="1" latinLnBrk="0" hangingPunct="1">
        <a:lnSpc>
          <a:spcPct val="90000"/>
        </a:lnSpc>
        <a:spcBef>
          <a:spcPct val="0"/>
        </a:spcBef>
        <a:buNone/>
        <a:defRPr sz="141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2594" indent="-732594" algn="l" defTabSz="2930378" rtl="0" eaLnBrk="1" latinLnBrk="0" hangingPunct="1">
        <a:lnSpc>
          <a:spcPct val="90000"/>
        </a:lnSpc>
        <a:spcBef>
          <a:spcPts val="3205"/>
        </a:spcBef>
        <a:buFont typeface="Arial" panose="020B0604020202020204" pitchFamily="34" charset="0"/>
        <a:buChar char="•"/>
        <a:defRPr sz="8973" kern="1200">
          <a:solidFill>
            <a:schemeClr val="tx1"/>
          </a:solidFill>
          <a:latin typeface="+mn-lt"/>
          <a:ea typeface="+mn-ea"/>
          <a:cs typeface="+mn-cs"/>
        </a:defRPr>
      </a:lvl1pPr>
      <a:lvl2pPr marL="2197783" indent="-732594" algn="l" defTabSz="2930378" rtl="0" eaLnBrk="1" latinLnBrk="0" hangingPunct="1">
        <a:lnSpc>
          <a:spcPct val="90000"/>
        </a:lnSpc>
        <a:spcBef>
          <a:spcPts val="1602"/>
        </a:spcBef>
        <a:buFont typeface="Arial" panose="020B0604020202020204" pitchFamily="34" charset="0"/>
        <a:buChar char="•"/>
        <a:defRPr sz="7691" kern="1200">
          <a:solidFill>
            <a:schemeClr val="tx1"/>
          </a:solidFill>
          <a:latin typeface="+mn-lt"/>
          <a:ea typeface="+mn-ea"/>
          <a:cs typeface="+mn-cs"/>
        </a:defRPr>
      </a:lvl2pPr>
      <a:lvl3pPr marL="3662972" indent="-732594" algn="l" defTabSz="2930378" rtl="0" eaLnBrk="1" latinLnBrk="0" hangingPunct="1">
        <a:lnSpc>
          <a:spcPct val="90000"/>
        </a:lnSpc>
        <a:spcBef>
          <a:spcPts val="1602"/>
        </a:spcBef>
        <a:buFont typeface="Arial" panose="020B0604020202020204" pitchFamily="34" charset="0"/>
        <a:buChar char="•"/>
        <a:defRPr sz="6409" kern="1200">
          <a:solidFill>
            <a:schemeClr val="tx1"/>
          </a:solidFill>
          <a:latin typeface="+mn-lt"/>
          <a:ea typeface="+mn-ea"/>
          <a:cs typeface="+mn-cs"/>
        </a:defRPr>
      </a:lvl3pPr>
      <a:lvl4pPr marL="5128161" indent="-732594" algn="l" defTabSz="2930378" rtl="0" eaLnBrk="1" latinLnBrk="0" hangingPunct="1">
        <a:lnSpc>
          <a:spcPct val="90000"/>
        </a:lnSpc>
        <a:spcBef>
          <a:spcPts val="1602"/>
        </a:spcBef>
        <a:buFont typeface="Arial" panose="020B0604020202020204" pitchFamily="34" charset="0"/>
        <a:buChar char="•"/>
        <a:defRPr sz="5768" kern="1200">
          <a:solidFill>
            <a:schemeClr val="tx1"/>
          </a:solidFill>
          <a:latin typeface="+mn-lt"/>
          <a:ea typeface="+mn-ea"/>
          <a:cs typeface="+mn-cs"/>
        </a:defRPr>
      </a:lvl4pPr>
      <a:lvl5pPr marL="6593350" indent="-732594" algn="l" defTabSz="2930378" rtl="0" eaLnBrk="1" latinLnBrk="0" hangingPunct="1">
        <a:lnSpc>
          <a:spcPct val="90000"/>
        </a:lnSpc>
        <a:spcBef>
          <a:spcPts val="1602"/>
        </a:spcBef>
        <a:buFont typeface="Arial" panose="020B0604020202020204" pitchFamily="34" charset="0"/>
        <a:buChar char="•"/>
        <a:defRPr sz="5768" kern="1200">
          <a:solidFill>
            <a:schemeClr val="tx1"/>
          </a:solidFill>
          <a:latin typeface="+mn-lt"/>
          <a:ea typeface="+mn-ea"/>
          <a:cs typeface="+mn-cs"/>
        </a:defRPr>
      </a:lvl5pPr>
      <a:lvl6pPr marL="8058539" indent="-732594" algn="l" defTabSz="2930378" rtl="0" eaLnBrk="1" latinLnBrk="0" hangingPunct="1">
        <a:lnSpc>
          <a:spcPct val="90000"/>
        </a:lnSpc>
        <a:spcBef>
          <a:spcPts val="1602"/>
        </a:spcBef>
        <a:buFont typeface="Arial" panose="020B0604020202020204" pitchFamily="34" charset="0"/>
        <a:buChar char="•"/>
        <a:defRPr sz="5768" kern="1200">
          <a:solidFill>
            <a:schemeClr val="tx1"/>
          </a:solidFill>
          <a:latin typeface="+mn-lt"/>
          <a:ea typeface="+mn-ea"/>
          <a:cs typeface="+mn-cs"/>
        </a:defRPr>
      </a:lvl6pPr>
      <a:lvl7pPr marL="9523727" indent="-732594" algn="l" defTabSz="2930378" rtl="0" eaLnBrk="1" latinLnBrk="0" hangingPunct="1">
        <a:lnSpc>
          <a:spcPct val="90000"/>
        </a:lnSpc>
        <a:spcBef>
          <a:spcPts val="1602"/>
        </a:spcBef>
        <a:buFont typeface="Arial" panose="020B0604020202020204" pitchFamily="34" charset="0"/>
        <a:buChar char="•"/>
        <a:defRPr sz="5768" kern="1200">
          <a:solidFill>
            <a:schemeClr val="tx1"/>
          </a:solidFill>
          <a:latin typeface="+mn-lt"/>
          <a:ea typeface="+mn-ea"/>
          <a:cs typeface="+mn-cs"/>
        </a:defRPr>
      </a:lvl7pPr>
      <a:lvl8pPr marL="10988916" indent="-732594" algn="l" defTabSz="2930378" rtl="0" eaLnBrk="1" latinLnBrk="0" hangingPunct="1">
        <a:lnSpc>
          <a:spcPct val="90000"/>
        </a:lnSpc>
        <a:spcBef>
          <a:spcPts val="1602"/>
        </a:spcBef>
        <a:buFont typeface="Arial" panose="020B0604020202020204" pitchFamily="34" charset="0"/>
        <a:buChar char="•"/>
        <a:defRPr sz="5768" kern="1200">
          <a:solidFill>
            <a:schemeClr val="tx1"/>
          </a:solidFill>
          <a:latin typeface="+mn-lt"/>
          <a:ea typeface="+mn-ea"/>
          <a:cs typeface="+mn-cs"/>
        </a:defRPr>
      </a:lvl8pPr>
      <a:lvl9pPr marL="12454105" indent="-732594" algn="l" defTabSz="2930378" rtl="0" eaLnBrk="1" latinLnBrk="0" hangingPunct="1">
        <a:lnSpc>
          <a:spcPct val="90000"/>
        </a:lnSpc>
        <a:spcBef>
          <a:spcPts val="1602"/>
        </a:spcBef>
        <a:buFont typeface="Arial" panose="020B0604020202020204" pitchFamily="34" charset="0"/>
        <a:buChar char="•"/>
        <a:defRPr sz="57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30378" rtl="0" eaLnBrk="1" latinLnBrk="0" hangingPunct="1">
        <a:defRPr sz="5768" kern="1200">
          <a:solidFill>
            <a:schemeClr val="tx1"/>
          </a:solidFill>
          <a:latin typeface="+mn-lt"/>
          <a:ea typeface="+mn-ea"/>
          <a:cs typeface="+mn-cs"/>
        </a:defRPr>
      </a:lvl1pPr>
      <a:lvl2pPr marL="1465189" algn="l" defTabSz="2930378" rtl="0" eaLnBrk="1" latinLnBrk="0" hangingPunct="1">
        <a:defRPr sz="5768" kern="1200">
          <a:solidFill>
            <a:schemeClr val="tx1"/>
          </a:solidFill>
          <a:latin typeface="+mn-lt"/>
          <a:ea typeface="+mn-ea"/>
          <a:cs typeface="+mn-cs"/>
        </a:defRPr>
      </a:lvl2pPr>
      <a:lvl3pPr marL="2930378" algn="l" defTabSz="2930378" rtl="0" eaLnBrk="1" latinLnBrk="0" hangingPunct="1">
        <a:defRPr sz="5768" kern="1200">
          <a:solidFill>
            <a:schemeClr val="tx1"/>
          </a:solidFill>
          <a:latin typeface="+mn-lt"/>
          <a:ea typeface="+mn-ea"/>
          <a:cs typeface="+mn-cs"/>
        </a:defRPr>
      </a:lvl3pPr>
      <a:lvl4pPr marL="4395567" algn="l" defTabSz="2930378" rtl="0" eaLnBrk="1" latinLnBrk="0" hangingPunct="1">
        <a:defRPr sz="5768" kern="1200">
          <a:solidFill>
            <a:schemeClr val="tx1"/>
          </a:solidFill>
          <a:latin typeface="+mn-lt"/>
          <a:ea typeface="+mn-ea"/>
          <a:cs typeface="+mn-cs"/>
        </a:defRPr>
      </a:lvl4pPr>
      <a:lvl5pPr marL="5860755" algn="l" defTabSz="2930378" rtl="0" eaLnBrk="1" latinLnBrk="0" hangingPunct="1">
        <a:defRPr sz="5768" kern="1200">
          <a:solidFill>
            <a:schemeClr val="tx1"/>
          </a:solidFill>
          <a:latin typeface="+mn-lt"/>
          <a:ea typeface="+mn-ea"/>
          <a:cs typeface="+mn-cs"/>
        </a:defRPr>
      </a:lvl5pPr>
      <a:lvl6pPr marL="7325944" algn="l" defTabSz="2930378" rtl="0" eaLnBrk="1" latinLnBrk="0" hangingPunct="1">
        <a:defRPr sz="5768" kern="1200">
          <a:solidFill>
            <a:schemeClr val="tx1"/>
          </a:solidFill>
          <a:latin typeface="+mn-lt"/>
          <a:ea typeface="+mn-ea"/>
          <a:cs typeface="+mn-cs"/>
        </a:defRPr>
      </a:lvl6pPr>
      <a:lvl7pPr marL="8791133" algn="l" defTabSz="2930378" rtl="0" eaLnBrk="1" latinLnBrk="0" hangingPunct="1">
        <a:defRPr sz="5768" kern="1200">
          <a:solidFill>
            <a:schemeClr val="tx1"/>
          </a:solidFill>
          <a:latin typeface="+mn-lt"/>
          <a:ea typeface="+mn-ea"/>
          <a:cs typeface="+mn-cs"/>
        </a:defRPr>
      </a:lvl7pPr>
      <a:lvl8pPr marL="10256322" algn="l" defTabSz="2930378" rtl="0" eaLnBrk="1" latinLnBrk="0" hangingPunct="1">
        <a:defRPr sz="5768" kern="1200">
          <a:solidFill>
            <a:schemeClr val="tx1"/>
          </a:solidFill>
          <a:latin typeface="+mn-lt"/>
          <a:ea typeface="+mn-ea"/>
          <a:cs typeface="+mn-cs"/>
        </a:defRPr>
      </a:lvl8pPr>
      <a:lvl9pPr marL="11721511" algn="l" defTabSz="2930378" rtl="0" eaLnBrk="1" latinLnBrk="0" hangingPunct="1">
        <a:defRPr sz="57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289" y="524400"/>
            <a:ext cx="8569211" cy="274947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018791" y="5269084"/>
            <a:ext cx="15057437" cy="2263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6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r>
              <a:rPr lang="fr-FR" sz="6000" b="1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Titre/</a:t>
            </a:r>
            <a:r>
              <a:rPr lang="fr-FR" sz="6000" b="1" dirty="0" err="1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title</a:t>
            </a:r>
            <a:r>
              <a:rPr lang="fr-FR" sz="6000" b="1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 (Bold Arial 60</a:t>
            </a:r>
            <a:r>
              <a:rPr lang="fr-FR" sz="6000" b="1" dirty="0" smtClean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)</a:t>
            </a:r>
            <a:endParaRPr lang="fr-FR" sz="5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FR" sz="3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First </a:t>
            </a:r>
            <a:r>
              <a:rPr lang="fr-FR" sz="36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name</a:t>
            </a:r>
            <a:r>
              <a:rPr lang="fr-FR" sz="3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 /last name</a:t>
            </a:r>
            <a:r>
              <a:rPr lang="fr-FR" sz="3600" baseline="30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1</a:t>
            </a:r>
            <a:r>
              <a:rPr lang="fr-FR" sz="3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, … (</a:t>
            </a:r>
            <a:r>
              <a:rPr lang="fr-FR" sz="36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Arial </a:t>
            </a:r>
            <a:r>
              <a:rPr lang="fr-FR" sz="36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36 </a:t>
            </a:r>
            <a:r>
              <a:rPr lang="fr-FR" sz="36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)</a:t>
            </a:r>
            <a:endParaRPr lang="fr-FR" sz="36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/>
              <a:cs typeface="Arial Unicode MS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3200" i="1" baseline="30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1</a:t>
            </a:r>
            <a:r>
              <a:rPr lang="fr-FR" sz="3200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 Organisation, city, e-mail (Italic </a:t>
            </a:r>
            <a:r>
              <a:rPr lang="fr-FR" sz="3200" i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Arial </a:t>
            </a:r>
            <a:r>
              <a:rPr lang="fr-FR" sz="3200" i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32</a:t>
            </a:r>
            <a:r>
              <a:rPr lang="fr-FR" sz="3200" i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)</a:t>
            </a:r>
            <a:endParaRPr lang="fr-FR" sz="3200" i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4435701" y="3344159"/>
            <a:ext cx="150574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3600" dirty="0" smtClean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Lyon – 13 au 16 juin 2022</a:t>
            </a:r>
          </a:p>
        </p:txBody>
      </p:sp>
      <p:sp>
        <p:nvSpPr>
          <p:cNvPr id="8" name="Rectangle 7"/>
          <p:cNvSpPr/>
          <p:nvPr/>
        </p:nvSpPr>
        <p:spPr>
          <a:xfrm>
            <a:off x="22500771" y="524400"/>
            <a:ext cx="4506686" cy="26116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0495361" y="1322411"/>
            <a:ext cx="85175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6000" b="1" dirty="0" err="1" smtClean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Your</a:t>
            </a:r>
            <a:r>
              <a:rPr lang="fr-FR" sz="6000" b="1" dirty="0" smtClean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/>
                <a:cs typeface="Arial Unicode MS"/>
              </a:rPr>
              <a:t> logo</a:t>
            </a:r>
          </a:p>
        </p:txBody>
      </p:sp>
      <p:sp>
        <p:nvSpPr>
          <p:cNvPr id="9" name="Rectangle 8"/>
          <p:cNvSpPr/>
          <p:nvPr/>
        </p:nvSpPr>
        <p:spPr>
          <a:xfrm>
            <a:off x="10930738" y="8393535"/>
            <a:ext cx="7233541" cy="580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---------------------------</a:t>
            </a:r>
            <a:endParaRPr lang="fr-FR" sz="32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4742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39</Words>
  <Application>Microsoft Office PowerPoint</Application>
  <PresentationFormat>Personnalisé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Unicode MS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MAGAND Sophie</dc:creator>
  <cp:lastModifiedBy>MAGAND Sophie</cp:lastModifiedBy>
  <cp:revision>3</cp:revision>
  <dcterms:created xsi:type="dcterms:W3CDTF">2022-05-03T07:11:35Z</dcterms:created>
  <dcterms:modified xsi:type="dcterms:W3CDTF">2022-05-03T07:32:58Z</dcterms:modified>
</cp:coreProperties>
</file>